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embeddedFontLst>
    <p:embeddedFont>
      <p:font typeface="Roboto"/>
      <p:regular r:id="rId14"/>
      <p:bold r:id="rId15"/>
      <p:italic r:id="rId16"/>
      <p:boldItalic r:id="rId17"/>
    </p:embeddedFont>
    <p:embeddedFont>
      <p:font typeface="Open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iDj+pss6j8T6fz3MCwu8wDFEFg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Open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slide" Target="slides/slide1.xml"/><Relationship Id="rId19" Type="http://schemas.openxmlformats.org/officeDocument/2006/relationships/font" Target="fonts/OpenSans-bold.fntdata"/><Relationship Id="rId6" Type="http://schemas.openxmlformats.org/officeDocument/2006/relationships/slide" Target="slides/slide2.xml"/><Relationship Id="rId18" Type="http://schemas.openxmlformats.org/officeDocument/2006/relationships/font" Target="fonts/Open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9158555ce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9158555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7" name="Shape 17"/>
        <p:cNvGrpSpPr/>
        <p:nvPr/>
      </p:nvGrpSpPr>
      <p:grpSpPr>
        <a:xfrm>
          <a:off x="0" y="0"/>
          <a:ext cx="0" cy="0"/>
          <a:chOff x="0" y="0"/>
          <a:chExt cx="0" cy="0"/>
        </a:xfrm>
      </p:grpSpPr>
      <p:sp>
        <p:nvSpPr>
          <p:cNvPr id="18" name="Google Shape;1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 name="Google Shape;2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1" name="Google Shape;2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4" name="Shape 24"/>
        <p:cNvGrpSpPr/>
        <p:nvPr/>
      </p:nvGrpSpPr>
      <p:grpSpPr>
        <a:xfrm>
          <a:off x="0" y="0"/>
          <a:ext cx="0" cy="0"/>
          <a:chOff x="0" y="0"/>
          <a:chExt cx="0" cy="0"/>
        </a:xfrm>
      </p:grpSpPr>
      <p:sp>
        <p:nvSpPr>
          <p:cNvPr id="25" name="Google Shape;2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0" name="Shape 30"/>
        <p:cNvGrpSpPr/>
        <p:nvPr/>
      </p:nvGrpSpPr>
      <p:grpSpPr>
        <a:xfrm>
          <a:off x="0" y="0"/>
          <a:ext cx="0" cy="0"/>
          <a:chOff x="0" y="0"/>
          <a:chExt cx="0" cy="0"/>
        </a:xfrm>
      </p:grpSpPr>
      <p:sp>
        <p:nvSpPr>
          <p:cNvPr id="31" name="Google Shape;31;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6" name="Shape 36"/>
        <p:cNvGrpSpPr/>
        <p:nvPr/>
      </p:nvGrpSpPr>
      <p:grpSpPr>
        <a:xfrm>
          <a:off x="0" y="0"/>
          <a:ext cx="0" cy="0"/>
          <a:chOff x="0" y="0"/>
          <a:chExt cx="0" cy="0"/>
        </a:xfrm>
      </p:grpSpPr>
      <p:sp>
        <p:nvSpPr>
          <p:cNvPr id="37" name="Google Shape;37;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3" name="Shape 43"/>
        <p:cNvGrpSpPr/>
        <p:nvPr/>
      </p:nvGrpSpPr>
      <p:grpSpPr>
        <a:xfrm>
          <a:off x="0" y="0"/>
          <a:ext cx="0" cy="0"/>
          <a:chOff x="0" y="0"/>
          <a:chExt cx="0" cy="0"/>
        </a:xfrm>
      </p:grpSpPr>
      <p:sp>
        <p:nvSpPr>
          <p:cNvPr id="44" name="Google Shape;44;p1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2" name="Shape 52"/>
        <p:cNvGrpSpPr/>
        <p:nvPr/>
      </p:nvGrpSpPr>
      <p:grpSpPr>
        <a:xfrm>
          <a:off x="0" y="0"/>
          <a:ext cx="0" cy="0"/>
          <a:chOff x="0" y="0"/>
          <a:chExt cx="0" cy="0"/>
        </a:xfrm>
      </p:grpSpPr>
      <p:sp>
        <p:nvSpPr>
          <p:cNvPr id="53" name="Google Shape;5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7" name="Shape 57"/>
        <p:cNvGrpSpPr/>
        <p:nvPr/>
      </p:nvGrpSpPr>
      <p:grpSpPr>
        <a:xfrm>
          <a:off x="0" y="0"/>
          <a:ext cx="0" cy="0"/>
          <a:chOff x="0" y="0"/>
          <a:chExt cx="0" cy="0"/>
        </a:xfrm>
      </p:grpSpPr>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1" name="Shape 61"/>
        <p:cNvGrpSpPr/>
        <p:nvPr/>
      </p:nvGrpSpPr>
      <p:grpSpPr>
        <a:xfrm>
          <a:off x="0" y="0"/>
          <a:ext cx="0" cy="0"/>
          <a:chOff x="0" y="0"/>
          <a:chExt cx="0" cy="0"/>
        </a:xfrm>
      </p:grpSpPr>
      <p:sp>
        <p:nvSpPr>
          <p:cNvPr id="62" name="Google Shape;62;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MX"/>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pixabay.com/es/" TargetMode="External"/><Relationship Id="rId9" Type="http://schemas.openxmlformats.org/officeDocument/2006/relationships/hyperlink" Target="https://magdeleine.co/" TargetMode="External"/><Relationship Id="rId5" Type="http://schemas.openxmlformats.org/officeDocument/2006/relationships/hyperlink" Target="https://unsplash.com/" TargetMode="External"/><Relationship Id="rId6" Type="http://schemas.openxmlformats.org/officeDocument/2006/relationships/hyperlink" Target="https://gratisography.com/" TargetMode="External"/><Relationship Id="rId7" Type="http://schemas.openxmlformats.org/officeDocument/2006/relationships/hyperlink" Target="https://www.freepik.es/" TargetMode="External"/><Relationship Id="rId8" Type="http://schemas.openxmlformats.org/officeDocument/2006/relationships/hyperlink" Target="https://www.lifeofpix.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38100" y="1943100"/>
            <a:ext cx="12230101" cy="2899356"/>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C000"/>
              </a:buClr>
              <a:buSzPts val="8000"/>
              <a:buFont typeface="Open Sans"/>
              <a:buNone/>
            </a:pPr>
            <a:r>
              <a:rPr lang="es-MX" sz="8000">
                <a:solidFill>
                  <a:srgbClr val="FFC000"/>
                </a:solidFill>
                <a:latin typeface="Open Sans"/>
                <a:ea typeface="Open Sans"/>
                <a:cs typeface="Open Sans"/>
                <a:sym typeface="Open Sans"/>
              </a:rPr>
              <a:t>Diseño</a:t>
            </a:r>
            <a:endParaRPr>
              <a:solidFill>
                <a:srgbClr val="FFC000"/>
              </a:solidFill>
              <a:latin typeface="Open Sans"/>
              <a:ea typeface="Open Sans"/>
              <a:cs typeface="Open Sans"/>
              <a:sym typeface="Open Sans"/>
            </a:endParaRPr>
          </a:p>
        </p:txBody>
      </p:sp>
      <p:sp>
        <p:nvSpPr>
          <p:cNvPr id="86" name="Google Shape;86;p1"/>
          <p:cNvSpPr txBox="1"/>
          <p:nvPr>
            <p:ph idx="1" type="subTitle"/>
          </p:nvPr>
        </p:nvSpPr>
        <p:spPr>
          <a:xfrm>
            <a:off x="1524000" y="3703643"/>
            <a:ext cx="9144000" cy="7011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F3F3F"/>
              </a:buClr>
              <a:buSzPts val="2400"/>
              <a:buNone/>
            </a:pPr>
            <a:r>
              <a:rPr lang="es-MX">
                <a:solidFill>
                  <a:srgbClr val="3F3F3F"/>
                </a:solidFill>
                <a:latin typeface="Open Sans"/>
                <a:ea typeface="Open Sans"/>
                <a:cs typeface="Open Sans"/>
                <a:sym typeface="Open Sans"/>
              </a:rPr>
              <a:t>Aspectos para mejorar la presentación de diapositivas</a:t>
            </a:r>
            <a:endParaRPr>
              <a:solidFill>
                <a:srgbClr val="3F3F3F"/>
              </a:solidFill>
              <a:latin typeface="Open Sans"/>
              <a:ea typeface="Open Sans"/>
              <a:cs typeface="Open Sans"/>
              <a:sym typeface="Open Sans"/>
            </a:endParaRPr>
          </a:p>
        </p:txBody>
      </p:sp>
      <p:pic>
        <p:nvPicPr>
          <p:cNvPr id="87" name="Google Shape;87;p1"/>
          <p:cNvPicPr preferRelativeResize="0"/>
          <p:nvPr/>
        </p:nvPicPr>
        <p:blipFill>
          <a:blip r:embed="rId3">
            <a:alphaModFix/>
          </a:blip>
          <a:stretch>
            <a:fillRect/>
          </a:stretch>
        </p:blipFill>
        <p:spPr>
          <a:xfrm>
            <a:off x="7800775" y="6100075"/>
            <a:ext cx="614400" cy="562299"/>
          </a:xfrm>
          <a:prstGeom prst="rect">
            <a:avLst/>
          </a:prstGeom>
          <a:noFill/>
          <a:ln>
            <a:noFill/>
          </a:ln>
        </p:spPr>
      </p:pic>
      <p:sp>
        <p:nvSpPr>
          <p:cNvPr id="88" name="Google Shape;88;p1"/>
          <p:cNvSpPr txBox="1"/>
          <p:nvPr/>
        </p:nvSpPr>
        <p:spPr>
          <a:xfrm>
            <a:off x="8415175" y="6076875"/>
            <a:ext cx="3549600" cy="6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a:latin typeface="Calibri"/>
                <a:ea typeface="Calibri"/>
                <a:cs typeface="Calibri"/>
                <a:sym typeface="Calibri"/>
              </a:rPr>
              <a:t>Universidad Pedagógica del Estado de Sinaloa</a:t>
            </a:r>
            <a:endParaRPr>
              <a:latin typeface="Calibri"/>
              <a:ea typeface="Calibri"/>
              <a:cs typeface="Calibri"/>
              <a:sym typeface="Calibri"/>
            </a:endParaRPr>
          </a:p>
          <a:p>
            <a:pPr indent="0" lvl="0" marL="0" rtl="0" algn="l">
              <a:spcBef>
                <a:spcPts val="0"/>
              </a:spcBef>
              <a:spcAft>
                <a:spcPts val="0"/>
              </a:spcAft>
              <a:buNone/>
            </a:pPr>
            <a:r>
              <a:rPr lang="es-MX">
                <a:latin typeface="Calibri"/>
                <a:ea typeface="Calibri"/>
                <a:cs typeface="Calibri"/>
                <a:sym typeface="Calibri"/>
              </a:rPr>
              <a:t>Coordinación Estatal de Comunicación Social</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p:nvPr/>
        </p:nvSpPr>
        <p:spPr>
          <a:xfrm>
            <a:off x="-38100" y="1943100"/>
            <a:ext cx="12230101" cy="2899356"/>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4" name="Google Shape;94;p2"/>
          <p:cNvSpPr txBox="1"/>
          <p:nvPr>
            <p:ph type="title"/>
          </p:nvPr>
        </p:nvSpPr>
        <p:spPr>
          <a:xfrm>
            <a:off x="3722688" y="342900"/>
            <a:ext cx="5853112"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D966"/>
              </a:buClr>
              <a:buSzPts val="4800"/>
              <a:buFont typeface="Open Sans"/>
              <a:buNone/>
            </a:pPr>
            <a:r>
              <a:rPr b="1" lang="es-MX" sz="4800">
                <a:solidFill>
                  <a:srgbClr val="FFD966"/>
                </a:solidFill>
                <a:latin typeface="Open Sans"/>
                <a:ea typeface="Open Sans"/>
                <a:cs typeface="Open Sans"/>
                <a:sym typeface="Open Sans"/>
              </a:rPr>
              <a:t>Texto e imagen</a:t>
            </a:r>
            <a:endParaRPr b="1" sz="4800">
              <a:solidFill>
                <a:srgbClr val="FFD966"/>
              </a:solidFill>
              <a:latin typeface="Open Sans"/>
              <a:ea typeface="Open Sans"/>
              <a:cs typeface="Open Sans"/>
              <a:sym typeface="Open Sans"/>
            </a:endParaRPr>
          </a:p>
        </p:txBody>
      </p:sp>
      <p:sp>
        <p:nvSpPr>
          <p:cNvPr id="95" name="Google Shape;95;p2"/>
          <p:cNvSpPr txBox="1"/>
          <p:nvPr>
            <p:ph idx="1" type="body"/>
          </p:nvPr>
        </p:nvSpPr>
        <p:spPr>
          <a:xfrm>
            <a:off x="3225800" y="2284800"/>
            <a:ext cx="5702400" cy="2769600"/>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chemeClr val="dk1"/>
              </a:buClr>
              <a:buSzPts val="1800"/>
              <a:buNone/>
            </a:pPr>
            <a:r>
              <a:rPr lang="es-MX" sz="1800">
                <a:latin typeface="Open Sans"/>
                <a:ea typeface="Open Sans"/>
                <a:cs typeface="Open Sans"/>
                <a:sym typeface="Open Sans"/>
              </a:rPr>
              <a:t>Es importante tener un buen balance entre el texto y la imagen; se deben tomar en cuenta aspectos como la prioridad, la temática, la distribución y los colores. </a:t>
            </a:r>
            <a:endParaRPr/>
          </a:p>
          <a:p>
            <a:pPr indent="0" lvl="0" marL="0" rtl="0" algn="just">
              <a:lnSpc>
                <a:spcPct val="150000"/>
              </a:lnSpc>
              <a:spcBef>
                <a:spcPts val="1000"/>
              </a:spcBef>
              <a:spcAft>
                <a:spcPts val="0"/>
              </a:spcAft>
              <a:buClr>
                <a:schemeClr val="dk1"/>
              </a:buClr>
              <a:buSzPts val="1800"/>
              <a:buNone/>
            </a:pPr>
            <a:r>
              <a:rPr lang="es-MX" sz="1800">
                <a:latin typeface="Open Sans"/>
                <a:ea typeface="Open Sans"/>
                <a:cs typeface="Open Sans"/>
                <a:sym typeface="Open Sans"/>
              </a:rPr>
              <a:t>A continuación un ejemplo de diapositiva con errores y otra óptima. </a:t>
            </a:r>
            <a:endParaRPr/>
          </a:p>
        </p:txBody>
      </p:sp>
      <p:pic>
        <p:nvPicPr>
          <p:cNvPr id="96" name="Google Shape;96;p2"/>
          <p:cNvPicPr preferRelativeResize="0"/>
          <p:nvPr/>
        </p:nvPicPr>
        <p:blipFill>
          <a:blip r:embed="rId3">
            <a:alphaModFix/>
          </a:blip>
          <a:stretch>
            <a:fillRect/>
          </a:stretch>
        </p:blipFill>
        <p:spPr>
          <a:xfrm>
            <a:off x="7800775" y="6100075"/>
            <a:ext cx="614400" cy="562299"/>
          </a:xfrm>
          <a:prstGeom prst="rect">
            <a:avLst/>
          </a:prstGeom>
          <a:noFill/>
          <a:ln>
            <a:noFill/>
          </a:ln>
        </p:spPr>
      </p:pic>
      <p:sp>
        <p:nvSpPr>
          <p:cNvPr id="97" name="Google Shape;97;p2"/>
          <p:cNvSpPr txBox="1"/>
          <p:nvPr/>
        </p:nvSpPr>
        <p:spPr>
          <a:xfrm>
            <a:off x="8415175" y="6076875"/>
            <a:ext cx="3549600" cy="60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MX">
                <a:latin typeface="Calibri"/>
                <a:ea typeface="Calibri"/>
                <a:cs typeface="Calibri"/>
                <a:sym typeface="Calibri"/>
              </a:rPr>
              <a:t>Universidad Pedagógica del Estado de Sinaloa</a:t>
            </a:r>
            <a:endParaRPr>
              <a:latin typeface="Calibri"/>
              <a:ea typeface="Calibri"/>
              <a:cs typeface="Calibri"/>
              <a:sym typeface="Calibri"/>
            </a:endParaRPr>
          </a:p>
          <a:p>
            <a:pPr indent="0" lvl="0" marL="0" rtl="0" algn="l">
              <a:spcBef>
                <a:spcPts val="0"/>
              </a:spcBef>
              <a:spcAft>
                <a:spcPts val="0"/>
              </a:spcAft>
              <a:buNone/>
            </a:pPr>
            <a:r>
              <a:rPr lang="es-MX">
                <a:latin typeface="Calibri"/>
                <a:ea typeface="Calibri"/>
                <a:cs typeface="Calibri"/>
                <a:sym typeface="Calibri"/>
              </a:rPr>
              <a:t>Coordinación Estatal de Comunicación Social</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38100" y="419100"/>
            <a:ext cx="4038600" cy="855754"/>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3"/>
          <p:cNvSpPr txBox="1"/>
          <p:nvPr>
            <p:ph idx="1" type="body"/>
          </p:nvPr>
        </p:nvSpPr>
        <p:spPr>
          <a:xfrm>
            <a:off x="839800" y="1701800"/>
            <a:ext cx="4106100" cy="16221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500"/>
              <a:buFont typeface="Arial"/>
              <a:buChar char="•"/>
            </a:pPr>
            <a:r>
              <a:rPr lang="es-MX" sz="1500">
                <a:latin typeface="Open Sans"/>
                <a:ea typeface="Open Sans"/>
                <a:cs typeface="Open Sans"/>
                <a:sym typeface="Open Sans"/>
              </a:rPr>
              <a:t>Textos largos con mucha información</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Renglones pesados</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Poco entrelineado</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Tipografías pesadas</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Poco espacio con bordes o imágenes</a:t>
            </a:r>
            <a:endParaRPr/>
          </a:p>
          <a:p>
            <a:pPr indent="-190500" lvl="0" marL="285750" rtl="0" algn="l">
              <a:lnSpc>
                <a:spcPct val="90000"/>
              </a:lnSpc>
              <a:spcBef>
                <a:spcPts val="1000"/>
              </a:spcBef>
              <a:spcAft>
                <a:spcPts val="0"/>
              </a:spcAft>
              <a:buClr>
                <a:schemeClr val="dk1"/>
              </a:buClr>
              <a:buSzPts val="1500"/>
              <a:buFont typeface="Arial"/>
              <a:buNone/>
            </a:pPr>
            <a:r>
              <a:t/>
            </a:r>
            <a:endParaRPr sz="1500">
              <a:latin typeface="Open Sans"/>
              <a:ea typeface="Open Sans"/>
              <a:cs typeface="Open Sans"/>
              <a:sym typeface="Open Sans"/>
            </a:endParaRPr>
          </a:p>
          <a:p>
            <a:pPr indent="-190500" lvl="0" marL="285750" rtl="0" algn="l">
              <a:lnSpc>
                <a:spcPct val="90000"/>
              </a:lnSpc>
              <a:spcBef>
                <a:spcPts val="1000"/>
              </a:spcBef>
              <a:spcAft>
                <a:spcPts val="0"/>
              </a:spcAft>
              <a:buClr>
                <a:schemeClr val="dk1"/>
              </a:buClr>
              <a:buSzPts val="1500"/>
              <a:buFont typeface="Arial"/>
              <a:buNone/>
            </a:pPr>
            <a:r>
              <a:t/>
            </a:r>
            <a:endParaRPr sz="1500">
              <a:latin typeface="Open Sans"/>
              <a:ea typeface="Open Sans"/>
              <a:cs typeface="Open Sans"/>
              <a:sym typeface="Open Sans"/>
            </a:endParaRPr>
          </a:p>
        </p:txBody>
      </p:sp>
      <p:sp>
        <p:nvSpPr>
          <p:cNvPr id="104" name="Google Shape;104;p3"/>
          <p:cNvSpPr txBox="1"/>
          <p:nvPr/>
        </p:nvSpPr>
        <p:spPr>
          <a:xfrm>
            <a:off x="839788" y="292100"/>
            <a:ext cx="420211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s-MX" sz="6000" u="none" cap="none" strike="noStrike">
                <a:solidFill>
                  <a:srgbClr val="C55A11"/>
                </a:solidFill>
                <a:latin typeface="Open Sans"/>
                <a:ea typeface="Open Sans"/>
                <a:cs typeface="Open Sans"/>
                <a:sym typeface="Open Sans"/>
              </a:rPr>
              <a:t>Evitar</a:t>
            </a:r>
            <a:endParaRPr b="1" sz="1800">
              <a:solidFill>
                <a:srgbClr val="C55A11"/>
              </a:solidFill>
              <a:latin typeface="Open Sans"/>
              <a:ea typeface="Open Sans"/>
              <a:cs typeface="Open Sans"/>
              <a:sym typeface="Open Sans"/>
            </a:endParaRPr>
          </a:p>
        </p:txBody>
      </p:sp>
      <p:sp>
        <p:nvSpPr>
          <p:cNvPr id="105" name="Google Shape;105;p3"/>
          <p:cNvSpPr txBox="1"/>
          <p:nvPr/>
        </p:nvSpPr>
        <p:spPr>
          <a:xfrm>
            <a:off x="839788" y="1257300"/>
            <a:ext cx="42021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Open Sans"/>
                <a:ea typeface="Open Sans"/>
                <a:cs typeface="Open Sans"/>
                <a:sym typeface="Open Sans"/>
              </a:rPr>
              <a:t>Texto</a:t>
            </a:r>
            <a:endParaRPr sz="1050">
              <a:solidFill>
                <a:schemeClr val="dk1"/>
              </a:solidFill>
              <a:latin typeface="Open Sans"/>
              <a:ea typeface="Open Sans"/>
              <a:cs typeface="Open Sans"/>
              <a:sym typeface="Open Sans"/>
            </a:endParaRPr>
          </a:p>
        </p:txBody>
      </p:sp>
      <p:sp>
        <p:nvSpPr>
          <p:cNvPr id="106" name="Google Shape;106;p3"/>
          <p:cNvSpPr txBox="1"/>
          <p:nvPr/>
        </p:nvSpPr>
        <p:spPr>
          <a:xfrm>
            <a:off x="839797" y="3323900"/>
            <a:ext cx="3003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Open Sans"/>
                <a:ea typeface="Open Sans"/>
                <a:cs typeface="Open Sans"/>
                <a:sym typeface="Open Sans"/>
              </a:rPr>
              <a:t>Imagen</a:t>
            </a:r>
            <a:endParaRPr sz="1050">
              <a:solidFill>
                <a:schemeClr val="dk1"/>
              </a:solidFill>
              <a:latin typeface="Open Sans"/>
              <a:ea typeface="Open Sans"/>
              <a:cs typeface="Open Sans"/>
              <a:sym typeface="Open Sans"/>
            </a:endParaRPr>
          </a:p>
        </p:txBody>
      </p:sp>
      <p:sp>
        <p:nvSpPr>
          <p:cNvPr id="107" name="Google Shape;107;p3"/>
          <p:cNvSpPr txBox="1"/>
          <p:nvPr/>
        </p:nvSpPr>
        <p:spPr>
          <a:xfrm>
            <a:off x="839803" y="3847100"/>
            <a:ext cx="3888000" cy="2056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500"/>
              <a:buFont typeface="Arial"/>
              <a:buChar char="•"/>
            </a:pPr>
            <a:r>
              <a:rPr b="0" lang="es-MX" sz="1500" u="none">
                <a:solidFill>
                  <a:schemeClr val="dk1"/>
                </a:solidFill>
                <a:latin typeface="Open Sans"/>
                <a:ea typeface="Open Sans"/>
                <a:cs typeface="Open Sans"/>
                <a:sym typeface="Open Sans"/>
              </a:rPr>
              <a:t>Desproporcionada</a:t>
            </a:r>
            <a:endParaRPr/>
          </a:p>
          <a:p>
            <a:pPr indent="-285750" lvl="0" marL="285750" marR="0" rtl="0" algn="l">
              <a:lnSpc>
                <a:spcPct val="90000"/>
              </a:lnSpc>
              <a:spcBef>
                <a:spcPts val="1000"/>
              </a:spcBef>
              <a:spcAft>
                <a:spcPts val="0"/>
              </a:spcAft>
              <a:buClr>
                <a:schemeClr val="dk1"/>
              </a:buClr>
              <a:buSzPts val="1500"/>
              <a:buFont typeface="Arial"/>
              <a:buChar char="•"/>
            </a:pPr>
            <a:r>
              <a:rPr b="0" lang="es-MX" sz="1500" u="none">
                <a:solidFill>
                  <a:schemeClr val="dk1"/>
                </a:solidFill>
                <a:latin typeface="Open Sans"/>
                <a:ea typeface="Open Sans"/>
                <a:cs typeface="Open Sans"/>
                <a:sym typeface="Open Sans"/>
              </a:rPr>
              <a:t>Chueca</a:t>
            </a:r>
            <a:endParaRPr/>
          </a:p>
          <a:p>
            <a:pPr indent="-285750" lvl="0" marL="285750" marR="0" rtl="0" algn="l">
              <a:lnSpc>
                <a:spcPct val="90000"/>
              </a:lnSpc>
              <a:spcBef>
                <a:spcPts val="1000"/>
              </a:spcBef>
              <a:spcAft>
                <a:spcPts val="0"/>
              </a:spcAft>
              <a:buClr>
                <a:schemeClr val="dk1"/>
              </a:buClr>
              <a:buSzPts val="1500"/>
              <a:buFont typeface="Arial"/>
              <a:buChar char="•"/>
            </a:pPr>
            <a:r>
              <a:rPr b="0" lang="es-MX" sz="1500" u="none">
                <a:solidFill>
                  <a:schemeClr val="dk1"/>
                </a:solidFill>
                <a:latin typeface="Open Sans"/>
                <a:ea typeface="Open Sans"/>
                <a:cs typeface="Open Sans"/>
                <a:sym typeface="Open Sans"/>
              </a:rPr>
              <a:t>Oscura</a:t>
            </a:r>
            <a:endParaRPr/>
          </a:p>
          <a:p>
            <a:pPr indent="-285750" lvl="0" marL="285750" marR="0" rtl="0" algn="l">
              <a:lnSpc>
                <a:spcPct val="90000"/>
              </a:lnSpc>
              <a:spcBef>
                <a:spcPts val="1000"/>
              </a:spcBef>
              <a:spcAft>
                <a:spcPts val="0"/>
              </a:spcAft>
              <a:buClr>
                <a:schemeClr val="dk1"/>
              </a:buClr>
              <a:buSzPts val="1500"/>
              <a:buFont typeface="Arial"/>
              <a:buChar char="•"/>
            </a:pPr>
            <a:r>
              <a:rPr b="0" lang="es-MX" sz="1500" u="none">
                <a:solidFill>
                  <a:schemeClr val="dk1"/>
                </a:solidFill>
                <a:latin typeface="Open Sans"/>
                <a:ea typeface="Open Sans"/>
                <a:cs typeface="Open Sans"/>
                <a:sym typeface="Open Sans"/>
              </a:rPr>
              <a:t>Baja resolución en imágenes grandes</a:t>
            </a:r>
            <a:endParaRPr/>
          </a:p>
          <a:p>
            <a:pPr indent="-285750" lvl="0" marL="285750" marR="0" rtl="0" algn="l">
              <a:lnSpc>
                <a:spcPct val="90000"/>
              </a:lnSpc>
              <a:spcBef>
                <a:spcPts val="1000"/>
              </a:spcBef>
              <a:spcAft>
                <a:spcPts val="0"/>
              </a:spcAft>
              <a:buClr>
                <a:schemeClr val="dk1"/>
              </a:buClr>
              <a:buSzPts val="1500"/>
              <a:buFont typeface="Arial"/>
              <a:buChar char="•"/>
            </a:pPr>
            <a:r>
              <a:rPr b="0" lang="es-MX" sz="1500" u="none">
                <a:solidFill>
                  <a:schemeClr val="dk1"/>
                </a:solidFill>
                <a:latin typeface="Open Sans"/>
                <a:ea typeface="Open Sans"/>
                <a:cs typeface="Open Sans"/>
                <a:sym typeface="Open Sans"/>
              </a:rPr>
              <a:t>No rostros de niños (</a:t>
            </a:r>
            <a:r>
              <a:rPr lang="es-MX" sz="1500">
                <a:solidFill>
                  <a:schemeClr val="dk1"/>
                </a:solidFill>
                <a:latin typeface="Open Sans"/>
                <a:ea typeface="Open Sans"/>
                <a:cs typeface="Open Sans"/>
                <a:sym typeface="Open Sans"/>
              </a:rPr>
              <a:t>excepto que cuente con</a:t>
            </a:r>
            <a:r>
              <a:rPr b="0" lang="es-MX" sz="1500" u="none">
                <a:solidFill>
                  <a:schemeClr val="dk1"/>
                </a:solidFill>
                <a:latin typeface="Open Sans"/>
                <a:ea typeface="Open Sans"/>
                <a:cs typeface="Open Sans"/>
                <a:sym typeface="Open Sans"/>
              </a:rPr>
              <a:t> autorización o prove</a:t>
            </a:r>
            <a:r>
              <a:rPr lang="es-MX" sz="1500">
                <a:solidFill>
                  <a:schemeClr val="dk1"/>
                </a:solidFill>
                <a:latin typeface="Open Sans"/>
                <a:ea typeface="Open Sans"/>
                <a:cs typeface="Open Sans"/>
                <a:sym typeface="Open Sans"/>
              </a:rPr>
              <a:t>ngan</a:t>
            </a:r>
            <a:r>
              <a:rPr b="0" lang="es-MX" sz="1500" u="none">
                <a:solidFill>
                  <a:schemeClr val="dk1"/>
                </a:solidFill>
                <a:latin typeface="Open Sans"/>
                <a:ea typeface="Open Sans"/>
                <a:cs typeface="Open Sans"/>
                <a:sym typeface="Open Sans"/>
              </a:rPr>
              <a:t> de bancos </a:t>
            </a:r>
            <a:r>
              <a:rPr lang="es-MX" sz="1500">
                <a:solidFill>
                  <a:schemeClr val="dk1"/>
                </a:solidFill>
                <a:latin typeface="Open Sans"/>
                <a:ea typeface="Open Sans"/>
                <a:cs typeface="Open Sans"/>
                <a:sym typeface="Open Sans"/>
              </a:rPr>
              <a:t>autorizados </a:t>
            </a:r>
            <a:r>
              <a:rPr b="0" lang="es-MX" sz="1500" u="none">
                <a:solidFill>
                  <a:schemeClr val="dk1"/>
                </a:solidFill>
                <a:latin typeface="Open Sans"/>
                <a:ea typeface="Open Sans"/>
                <a:cs typeface="Open Sans"/>
                <a:sym typeface="Open Sans"/>
              </a:rPr>
              <a:t>de imágenes</a:t>
            </a:r>
            <a:r>
              <a:rPr lang="es-MX" sz="1500">
                <a:solidFill>
                  <a:schemeClr val="dk1"/>
                </a:solidFill>
                <a:latin typeface="Open Sans"/>
                <a:ea typeface="Open Sans"/>
                <a:cs typeface="Open Sans"/>
                <a:sym typeface="Open Sans"/>
              </a:rPr>
              <a:t>)</a:t>
            </a:r>
            <a:endParaRPr/>
          </a:p>
          <a:p>
            <a:pPr indent="-190500" lvl="0" marL="285750" marR="0" rtl="0" algn="l">
              <a:lnSpc>
                <a:spcPct val="90000"/>
              </a:lnSpc>
              <a:spcBef>
                <a:spcPts val="1000"/>
              </a:spcBef>
              <a:spcAft>
                <a:spcPts val="0"/>
              </a:spcAft>
              <a:buClr>
                <a:schemeClr val="dk1"/>
              </a:buClr>
              <a:buSzPts val="1500"/>
              <a:buFont typeface="Arial"/>
              <a:buNone/>
            </a:pPr>
            <a:r>
              <a:t/>
            </a:r>
            <a:endParaRPr b="0" sz="1500" u="none">
              <a:solidFill>
                <a:schemeClr val="dk1"/>
              </a:solidFill>
              <a:latin typeface="Open Sans"/>
              <a:ea typeface="Open Sans"/>
              <a:cs typeface="Open Sans"/>
              <a:sym typeface="Open Sans"/>
            </a:endParaRPr>
          </a:p>
          <a:p>
            <a:pPr indent="-190500" lvl="0" marL="285750" marR="0" rtl="0" algn="l">
              <a:lnSpc>
                <a:spcPct val="90000"/>
              </a:lnSpc>
              <a:spcBef>
                <a:spcPts val="1000"/>
              </a:spcBef>
              <a:spcAft>
                <a:spcPts val="0"/>
              </a:spcAft>
              <a:buClr>
                <a:schemeClr val="dk1"/>
              </a:buClr>
              <a:buSzPts val="1500"/>
              <a:buFont typeface="Arial"/>
              <a:buNone/>
            </a:pPr>
            <a:r>
              <a:t/>
            </a:r>
            <a:endParaRPr b="0" sz="1500" u="none">
              <a:solidFill>
                <a:schemeClr val="dk1"/>
              </a:solidFill>
              <a:latin typeface="Open Sans"/>
              <a:ea typeface="Open Sans"/>
              <a:cs typeface="Open Sans"/>
              <a:sym typeface="Open Sans"/>
            </a:endParaRPr>
          </a:p>
        </p:txBody>
      </p:sp>
      <p:pic>
        <p:nvPicPr>
          <p:cNvPr id="108" name="Google Shape;108;p3"/>
          <p:cNvPicPr preferRelativeResize="0"/>
          <p:nvPr/>
        </p:nvPicPr>
        <p:blipFill rotWithShape="1">
          <a:blip r:embed="rId3">
            <a:alphaModFix/>
          </a:blip>
          <a:srcRect b="0" l="0" r="0" t="0"/>
          <a:stretch/>
        </p:blipFill>
        <p:spPr>
          <a:xfrm>
            <a:off x="4773675" y="1488325"/>
            <a:ext cx="7218774" cy="4058575"/>
          </a:xfrm>
          <a:prstGeom prst="rect">
            <a:avLst/>
          </a:prstGeom>
          <a:noFill/>
          <a:ln cap="flat" cmpd="sng" w="9525">
            <a:solidFill>
              <a:srgbClr val="7F7F7F"/>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p:nvPr/>
        </p:nvSpPr>
        <p:spPr>
          <a:xfrm>
            <a:off x="-38100" y="419100"/>
            <a:ext cx="4038600" cy="855754"/>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4"/>
          <p:cNvSpPr txBox="1"/>
          <p:nvPr>
            <p:ph idx="1" type="body"/>
          </p:nvPr>
        </p:nvSpPr>
        <p:spPr>
          <a:xfrm>
            <a:off x="839801" y="1701800"/>
            <a:ext cx="3690300" cy="17781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Clr>
                <a:schemeClr val="dk1"/>
              </a:buClr>
              <a:buSzPts val="1500"/>
              <a:buFont typeface="Arial"/>
              <a:buChar char="•"/>
            </a:pPr>
            <a:r>
              <a:rPr lang="es-MX" sz="1500">
                <a:latin typeface="Open Sans"/>
                <a:ea typeface="Open Sans"/>
                <a:cs typeface="Open Sans"/>
                <a:sym typeface="Open Sans"/>
              </a:rPr>
              <a:t>Textos cortos con conceptos</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Renglones ligeros </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Espacio entre línea</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Tipografías Sans a buen tamaño</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No más de dos tipografías.</a:t>
            </a:r>
            <a:endParaRPr/>
          </a:p>
          <a:p>
            <a:pPr indent="-285750" lvl="0" marL="285750" rtl="0" algn="l">
              <a:lnSpc>
                <a:spcPct val="90000"/>
              </a:lnSpc>
              <a:spcBef>
                <a:spcPts val="1000"/>
              </a:spcBef>
              <a:spcAft>
                <a:spcPts val="0"/>
              </a:spcAft>
              <a:buClr>
                <a:schemeClr val="dk1"/>
              </a:buClr>
              <a:buSzPts val="1500"/>
              <a:buFont typeface="Arial"/>
              <a:buChar char="•"/>
            </a:pPr>
            <a:r>
              <a:rPr lang="es-MX" sz="1500">
                <a:latin typeface="Open Sans"/>
                <a:ea typeface="Open Sans"/>
                <a:cs typeface="Open Sans"/>
                <a:sym typeface="Open Sans"/>
              </a:rPr>
              <a:t>Buen espacio entre bordes e imagen.</a:t>
            </a:r>
            <a:endParaRPr/>
          </a:p>
          <a:p>
            <a:pPr indent="-190500" lvl="0" marL="285750" rtl="0" algn="l">
              <a:lnSpc>
                <a:spcPct val="90000"/>
              </a:lnSpc>
              <a:spcBef>
                <a:spcPts val="1000"/>
              </a:spcBef>
              <a:spcAft>
                <a:spcPts val="0"/>
              </a:spcAft>
              <a:buClr>
                <a:schemeClr val="dk1"/>
              </a:buClr>
              <a:buSzPts val="1500"/>
              <a:buFont typeface="Arial"/>
              <a:buNone/>
            </a:pPr>
            <a:r>
              <a:t/>
            </a:r>
            <a:endParaRPr sz="1500">
              <a:latin typeface="Open Sans"/>
              <a:ea typeface="Open Sans"/>
              <a:cs typeface="Open Sans"/>
              <a:sym typeface="Open Sans"/>
            </a:endParaRPr>
          </a:p>
          <a:p>
            <a:pPr indent="-190500" lvl="0" marL="285750" rtl="0" algn="l">
              <a:lnSpc>
                <a:spcPct val="90000"/>
              </a:lnSpc>
              <a:spcBef>
                <a:spcPts val="1000"/>
              </a:spcBef>
              <a:spcAft>
                <a:spcPts val="0"/>
              </a:spcAft>
              <a:buClr>
                <a:schemeClr val="dk1"/>
              </a:buClr>
              <a:buSzPts val="1500"/>
              <a:buFont typeface="Arial"/>
              <a:buNone/>
            </a:pPr>
            <a:r>
              <a:t/>
            </a:r>
            <a:endParaRPr sz="1500">
              <a:latin typeface="Open Sans"/>
              <a:ea typeface="Open Sans"/>
              <a:cs typeface="Open Sans"/>
              <a:sym typeface="Open Sans"/>
            </a:endParaRPr>
          </a:p>
        </p:txBody>
      </p:sp>
      <p:sp>
        <p:nvSpPr>
          <p:cNvPr id="115" name="Google Shape;115;p4"/>
          <p:cNvSpPr txBox="1"/>
          <p:nvPr/>
        </p:nvSpPr>
        <p:spPr>
          <a:xfrm>
            <a:off x="839788" y="292100"/>
            <a:ext cx="420211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6000">
                <a:solidFill>
                  <a:srgbClr val="C55A11"/>
                </a:solidFill>
                <a:latin typeface="Open Sans"/>
                <a:ea typeface="Open Sans"/>
                <a:cs typeface="Open Sans"/>
                <a:sym typeface="Open Sans"/>
              </a:rPr>
              <a:t>Óptimo</a:t>
            </a:r>
            <a:endParaRPr sz="1800">
              <a:solidFill>
                <a:srgbClr val="C55A11"/>
              </a:solidFill>
              <a:latin typeface="Open Sans"/>
              <a:ea typeface="Open Sans"/>
              <a:cs typeface="Open Sans"/>
              <a:sym typeface="Open Sans"/>
            </a:endParaRPr>
          </a:p>
        </p:txBody>
      </p:sp>
      <p:sp>
        <p:nvSpPr>
          <p:cNvPr id="116" name="Google Shape;116;p4"/>
          <p:cNvSpPr txBox="1"/>
          <p:nvPr/>
        </p:nvSpPr>
        <p:spPr>
          <a:xfrm>
            <a:off x="839788" y="1257300"/>
            <a:ext cx="42021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Open Sans"/>
                <a:ea typeface="Open Sans"/>
                <a:cs typeface="Open Sans"/>
                <a:sym typeface="Open Sans"/>
              </a:rPr>
              <a:t>Texto</a:t>
            </a:r>
            <a:endParaRPr sz="1050">
              <a:solidFill>
                <a:schemeClr val="dk1"/>
              </a:solidFill>
              <a:latin typeface="Open Sans"/>
              <a:ea typeface="Open Sans"/>
              <a:cs typeface="Open Sans"/>
              <a:sym typeface="Open Sans"/>
            </a:endParaRPr>
          </a:p>
        </p:txBody>
      </p:sp>
      <p:sp>
        <p:nvSpPr>
          <p:cNvPr id="117" name="Google Shape;117;p4"/>
          <p:cNvSpPr txBox="1"/>
          <p:nvPr/>
        </p:nvSpPr>
        <p:spPr>
          <a:xfrm>
            <a:off x="839788" y="3904413"/>
            <a:ext cx="420211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800">
                <a:solidFill>
                  <a:schemeClr val="dk1"/>
                </a:solidFill>
                <a:latin typeface="Open Sans"/>
                <a:ea typeface="Open Sans"/>
                <a:cs typeface="Open Sans"/>
                <a:sym typeface="Open Sans"/>
              </a:rPr>
              <a:t>Imagen</a:t>
            </a:r>
            <a:endParaRPr sz="1050">
              <a:solidFill>
                <a:schemeClr val="dk1"/>
              </a:solidFill>
              <a:latin typeface="Open Sans"/>
              <a:ea typeface="Open Sans"/>
              <a:cs typeface="Open Sans"/>
              <a:sym typeface="Open Sans"/>
            </a:endParaRPr>
          </a:p>
        </p:txBody>
      </p:sp>
      <p:sp>
        <p:nvSpPr>
          <p:cNvPr id="118" name="Google Shape;118;p4"/>
          <p:cNvSpPr txBox="1"/>
          <p:nvPr/>
        </p:nvSpPr>
        <p:spPr>
          <a:xfrm>
            <a:off x="839800" y="4402475"/>
            <a:ext cx="4038600" cy="23481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1500"/>
              <a:buFont typeface="Arial"/>
              <a:buChar char="•"/>
            </a:pPr>
            <a:r>
              <a:rPr lang="es-MX" sz="1500">
                <a:solidFill>
                  <a:schemeClr val="dk1"/>
                </a:solidFill>
                <a:latin typeface="Open Sans"/>
                <a:ea typeface="Open Sans"/>
                <a:cs typeface="Open Sans"/>
                <a:sym typeface="Open Sans"/>
              </a:rPr>
              <a:t>Proporcionada</a:t>
            </a:r>
            <a:endParaRPr/>
          </a:p>
          <a:p>
            <a:pPr indent="-285750" lvl="0" marL="285750" marR="0" rtl="0" algn="l">
              <a:lnSpc>
                <a:spcPct val="90000"/>
              </a:lnSpc>
              <a:spcBef>
                <a:spcPts val="1000"/>
              </a:spcBef>
              <a:spcAft>
                <a:spcPts val="0"/>
              </a:spcAft>
              <a:buClr>
                <a:schemeClr val="dk1"/>
              </a:buClr>
              <a:buSzPts val="1500"/>
              <a:buFont typeface="Arial"/>
              <a:buChar char="•"/>
            </a:pPr>
            <a:r>
              <a:rPr lang="es-MX" sz="1500">
                <a:solidFill>
                  <a:schemeClr val="dk1"/>
                </a:solidFill>
                <a:latin typeface="Open Sans"/>
                <a:ea typeface="Open Sans"/>
                <a:cs typeface="Open Sans"/>
                <a:sym typeface="Open Sans"/>
              </a:rPr>
              <a:t>Derecha</a:t>
            </a:r>
            <a:endParaRPr/>
          </a:p>
          <a:p>
            <a:pPr indent="-285750" lvl="0" marL="285750" marR="0" rtl="0" algn="l">
              <a:lnSpc>
                <a:spcPct val="90000"/>
              </a:lnSpc>
              <a:spcBef>
                <a:spcPts val="1000"/>
              </a:spcBef>
              <a:spcAft>
                <a:spcPts val="0"/>
              </a:spcAft>
              <a:buClr>
                <a:schemeClr val="dk1"/>
              </a:buClr>
              <a:buSzPts val="1500"/>
              <a:buFont typeface="Arial"/>
              <a:buChar char="•"/>
            </a:pPr>
            <a:r>
              <a:rPr lang="es-MX" sz="1500">
                <a:solidFill>
                  <a:schemeClr val="dk1"/>
                </a:solidFill>
                <a:latin typeface="Open Sans"/>
                <a:ea typeface="Open Sans"/>
                <a:cs typeface="Open Sans"/>
                <a:sym typeface="Open Sans"/>
              </a:rPr>
              <a:t>Buena iluminación</a:t>
            </a:r>
            <a:endParaRPr/>
          </a:p>
          <a:p>
            <a:pPr indent="-285750" lvl="0" marL="285750" marR="0" rtl="0" algn="l">
              <a:lnSpc>
                <a:spcPct val="90000"/>
              </a:lnSpc>
              <a:spcBef>
                <a:spcPts val="1000"/>
              </a:spcBef>
              <a:spcAft>
                <a:spcPts val="0"/>
              </a:spcAft>
              <a:buClr>
                <a:schemeClr val="dk1"/>
              </a:buClr>
              <a:buSzPts val="1500"/>
              <a:buFont typeface="Arial"/>
              <a:buChar char="•"/>
            </a:pPr>
            <a:r>
              <a:rPr lang="es-MX" sz="1500">
                <a:solidFill>
                  <a:schemeClr val="dk1"/>
                </a:solidFill>
                <a:latin typeface="Open Sans"/>
                <a:ea typeface="Open Sans"/>
                <a:cs typeface="Open Sans"/>
                <a:sym typeface="Open Sans"/>
              </a:rPr>
              <a:t>Buena resolución</a:t>
            </a:r>
            <a:endParaRPr/>
          </a:p>
          <a:p>
            <a:pPr indent="-285750" lvl="0" marL="285750" marR="0" rtl="0" algn="l">
              <a:lnSpc>
                <a:spcPct val="90000"/>
              </a:lnSpc>
              <a:spcBef>
                <a:spcPts val="1000"/>
              </a:spcBef>
              <a:spcAft>
                <a:spcPts val="0"/>
              </a:spcAft>
              <a:buClr>
                <a:schemeClr val="dk1"/>
              </a:buClr>
              <a:buSzPts val="1500"/>
              <a:buFont typeface="Arial"/>
              <a:buChar char="•"/>
            </a:pPr>
            <a:r>
              <a:rPr lang="es-MX" sz="1500">
                <a:solidFill>
                  <a:schemeClr val="dk1"/>
                </a:solidFill>
                <a:latin typeface="Open Sans"/>
                <a:ea typeface="Open Sans"/>
                <a:cs typeface="Open Sans"/>
                <a:sym typeface="Open Sans"/>
              </a:rPr>
              <a:t>No rostros de niños (a menos que se tenga autorización o que sean de bancos de imágenes autorizados).</a:t>
            </a:r>
            <a:endParaRPr/>
          </a:p>
          <a:p>
            <a:pPr indent="-190500" lvl="0" marL="285750" marR="0" rtl="0" algn="l">
              <a:lnSpc>
                <a:spcPct val="90000"/>
              </a:lnSpc>
              <a:spcBef>
                <a:spcPts val="1000"/>
              </a:spcBef>
              <a:spcAft>
                <a:spcPts val="0"/>
              </a:spcAft>
              <a:buClr>
                <a:schemeClr val="dk1"/>
              </a:buClr>
              <a:buSzPts val="1500"/>
              <a:buFont typeface="Arial"/>
              <a:buNone/>
            </a:pPr>
            <a:r>
              <a:t/>
            </a:r>
            <a:endParaRPr sz="1500">
              <a:solidFill>
                <a:schemeClr val="dk1"/>
              </a:solidFill>
              <a:latin typeface="Open Sans"/>
              <a:ea typeface="Open Sans"/>
              <a:cs typeface="Open Sans"/>
              <a:sym typeface="Open Sans"/>
            </a:endParaRPr>
          </a:p>
          <a:p>
            <a:pPr indent="-190500" lvl="0" marL="285750" marR="0" rtl="0" algn="l">
              <a:lnSpc>
                <a:spcPct val="90000"/>
              </a:lnSpc>
              <a:spcBef>
                <a:spcPts val="1000"/>
              </a:spcBef>
              <a:spcAft>
                <a:spcPts val="0"/>
              </a:spcAft>
              <a:buClr>
                <a:schemeClr val="dk1"/>
              </a:buClr>
              <a:buSzPts val="1500"/>
              <a:buFont typeface="Arial"/>
              <a:buNone/>
            </a:pPr>
            <a:r>
              <a:t/>
            </a:r>
            <a:endParaRPr sz="1500">
              <a:solidFill>
                <a:schemeClr val="dk1"/>
              </a:solidFill>
              <a:latin typeface="Open Sans"/>
              <a:ea typeface="Open Sans"/>
              <a:cs typeface="Open Sans"/>
              <a:sym typeface="Open Sans"/>
            </a:endParaRPr>
          </a:p>
        </p:txBody>
      </p:sp>
      <p:pic>
        <p:nvPicPr>
          <p:cNvPr id="119" name="Google Shape;119;p4"/>
          <p:cNvPicPr preferRelativeResize="0"/>
          <p:nvPr/>
        </p:nvPicPr>
        <p:blipFill rotWithShape="1">
          <a:blip r:embed="rId3">
            <a:alphaModFix/>
          </a:blip>
          <a:srcRect b="0" l="0" r="0" t="0"/>
          <a:stretch/>
        </p:blipFill>
        <p:spPr>
          <a:xfrm>
            <a:off x="4259330" y="1428750"/>
            <a:ext cx="7767570" cy="4367126"/>
          </a:xfrm>
          <a:prstGeom prst="rect">
            <a:avLst/>
          </a:prstGeom>
          <a:noFill/>
          <a:ln cap="flat" cmpd="sng" w="9525">
            <a:solidFill>
              <a:srgbClr val="7F7F7F"/>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p:nvPr/>
        </p:nvSpPr>
        <p:spPr>
          <a:xfrm>
            <a:off x="0" y="1371600"/>
            <a:ext cx="10414000" cy="4965700"/>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5"/>
          <p:cNvSpPr txBox="1"/>
          <p:nvPr>
            <p:ph type="title"/>
          </p:nvPr>
        </p:nvSpPr>
        <p:spPr>
          <a:xfrm>
            <a:off x="3278188" y="-228600"/>
            <a:ext cx="5853112"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D966"/>
              </a:buClr>
              <a:buSzPts val="4800"/>
              <a:buFont typeface="Open Sans"/>
              <a:buNone/>
            </a:pPr>
            <a:r>
              <a:rPr b="1" lang="es-MX" sz="4800">
                <a:solidFill>
                  <a:srgbClr val="FFD966"/>
                </a:solidFill>
                <a:latin typeface="Open Sans"/>
                <a:ea typeface="Open Sans"/>
                <a:cs typeface="Open Sans"/>
                <a:sym typeface="Open Sans"/>
              </a:rPr>
              <a:t>Elección de imagen</a:t>
            </a:r>
            <a:endParaRPr b="1" sz="4800">
              <a:solidFill>
                <a:srgbClr val="FFD966"/>
              </a:solidFill>
              <a:latin typeface="Open Sans"/>
              <a:ea typeface="Open Sans"/>
              <a:cs typeface="Open Sans"/>
              <a:sym typeface="Open Sans"/>
            </a:endParaRPr>
          </a:p>
        </p:txBody>
      </p:sp>
      <p:sp>
        <p:nvSpPr>
          <p:cNvPr id="126" name="Google Shape;126;p5"/>
          <p:cNvSpPr txBox="1"/>
          <p:nvPr>
            <p:ph idx="1" type="body"/>
          </p:nvPr>
        </p:nvSpPr>
        <p:spPr>
          <a:xfrm>
            <a:off x="2560550" y="1574800"/>
            <a:ext cx="6732600" cy="4352100"/>
          </a:xfrm>
          <a:prstGeom prst="rect">
            <a:avLst/>
          </a:prstGeom>
          <a:noFill/>
          <a:ln>
            <a:noFill/>
          </a:ln>
        </p:spPr>
        <p:txBody>
          <a:bodyPr anchorCtr="0" anchor="t" bIns="45700" lIns="91425" spcFirstLastPara="1" rIns="91425" wrap="square" tIns="45700">
            <a:noAutofit/>
          </a:bodyPr>
          <a:lstStyle/>
          <a:p>
            <a:pPr indent="-285750" lvl="0" marL="285750" rtl="0" algn="just">
              <a:lnSpc>
                <a:spcPct val="150000"/>
              </a:lnSpc>
              <a:spcBef>
                <a:spcPts val="0"/>
              </a:spcBef>
              <a:spcAft>
                <a:spcPts val="0"/>
              </a:spcAft>
              <a:buClr>
                <a:schemeClr val="dk1"/>
              </a:buClr>
              <a:buSzPts val="1600"/>
              <a:buFont typeface="Arial"/>
              <a:buChar char="•"/>
            </a:pPr>
            <a:r>
              <a:rPr lang="es-MX">
                <a:latin typeface="Open Sans"/>
                <a:ea typeface="Open Sans"/>
                <a:cs typeface="Open Sans"/>
                <a:sym typeface="Open Sans"/>
              </a:rPr>
              <a:t>Utilizar imágenes acorde al tema que se está tratando. </a:t>
            </a:r>
            <a:endParaRPr/>
          </a:p>
          <a:p>
            <a:pPr indent="-285750" lvl="0" marL="285750" rtl="0" algn="just">
              <a:lnSpc>
                <a:spcPct val="150000"/>
              </a:lnSpc>
              <a:spcBef>
                <a:spcPts val="1000"/>
              </a:spcBef>
              <a:spcAft>
                <a:spcPts val="0"/>
              </a:spcAft>
              <a:buClr>
                <a:schemeClr val="dk1"/>
              </a:buClr>
              <a:buSzPts val="1600"/>
              <a:buFont typeface="Arial"/>
              <a:buChar char="•"/>
            </a:pPr>
            <a:r>
              <a:rPr lang="es-MX">
                <a:latin typeface="Open Sans"/>
                <a:ea typeface="Open Sans"/>
                <a:cs typeface="Open Sans"/>
                <a:sym typeface="Open Sans"/>
              </a:rPr>
              <a:t>Considerar que las fotografías e ilustraciones sean del mismo estilo, para no romper con el sentido de la presentación.</a:t>
            </a:r>
            <a:endParaRPr/>
          </a:p>
          <a:p>
            <a:pPr indent="-285750" lvl="0" marL="285750" rtl="0" algn="just">
              <a:lnSpc>
                <a:spcPct val="150000"/>
              </a:lnSpc>
              <a:spcBef>
                <a:spcPts val="1000"/>
              </a:spcBef>
              <a:spcAft>
                <a:spcPts val="0"/>
              </a:spcAft>
              <a:buClr>
                <a:schemeClr val="dk1"/>
              </a:buClr>
              <a:buSzPts val="1600"/>
              <a:buFont typeface="Arial"/>
              <a:buChar char="•"/>
            </a:pPr>
            <a:r>
              <a:rPr lang="es-MX">
                <a:latin typeface="Open Sans"/>
                <a:ea typeface="Open Sans"/>
                <a:cs typeface="Open Sans"/>
                <a:sym typeface="Open Sans"/>
              </a:rPr>
              <a:t>La imagen debe verse bien, con la resolución pertinente (dependiendo si será grande o chica).</a:t>
            </a:r>
            <a:endParaRPr/>
          </a:p>
          <a:p>
            <a:pPr indent="-285750" lvl="0" marL="285750" rtl="0" algn="just">
              <a:lnSpc>
                <a:spcPct val="150000"/>
              </a:lnSpc>
              <a:spcBef>
                <a:spcPts val="1000"/>
              </a:spcBef>
              <a:spcAft>
                <a:spcPts val="0"/>
              </a:spcAft>
              <a:buClr>
                <a:schemeClr val="dk1"/>
              </a:buClr>
              <a:buSzPts val="1600"/>
              <a:buFont typeface="Arial"/>
              <a:buChar char="•"/>
            </a:pPr>
            <a:r>
              <a:rPr lang="es-MX">
                <a:latin typeface="Open Sans"/>
                <a:ea typeface="Open Sans"/>
                <a:cs typeface="Open Sans"/>
                <a:sym typeface="Open Sans"/>
              </a:rPr>
              <a:t>No utilizar imágenes de cualquier página de internet, para evitar problemas con derechos de autor. Lo mejor es utilizar de páginas de instituciones públicas (por ejemplo de Gobierno, SEP, SEPyC, ONU, UNICEF) o de bancos de imágenes.  Compartimos algunos: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p:nvPr/>
        </p:nvSpPr>
        <p:spPr>
          <a:xfrm>
            <a:off x="0" y="1435100"/>
            <a:ext cx="8229600" cy="4343400"/>
          </a:xfrm>
          <a:prstGeom prst="rect">
            <a:avLst/>
          </a:prstGeom>
          <a:solidFill>
            <a:srgbClr val="C4E0B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6"/>
          <p:cNvSpPr txBox="1"/>
          <p:nvPr>
            <p:ph type="title"/>
          </p:nvPr>
        </p:nvSpPr>
        <p:spPr>
          <a:xfrm>
            <a:off x="839788" y="241300"/>
            <a:ext cx="9586912" cy="11938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FFC000"/>
              </a:buClr>
              <a:buSzPts val="4400"/>
              <a:buFont typeface="Open Sans"/>
              <a:buNone/>
            </a:pPr>
            <a:r>
              <a:rPr lang="es-MX" sz="4400">
                <a:solidFill>
                  <a:srgbClr val="FFC000"/>
                </a:solidFill>
                <a:latin typeface="Open Sans"/>
                <a:ea typeface="Open Sans"/>
                <a:cs typeface="Open Sans"/>
                <a:sym typeface="Open Sans"/>
              </a:rPr>
              <a:t>Bancos de imágenes gratuitas</a:t>
            </a:r>
            <a:endParaRPr sz="4400">
              <a:solidFill>
                <a:srgbClr val="FFC000"/>
              </a:solidFill>
              <a:latin typeface="Open Sans"/>
              <a:ea typeface="Open Sans"/>
              <a:cs typeface="Open Sans"/>
              <a:sym typeface="Open Sans"/>
            </a:endParaRPr>
          </a:p>
        </p:txBody>
      </p:sp>
      <p:pic>
        <p:nvPicPr>
          <p:cNvPr id="133" name="Google Shape;133;p6"/>
          <p:cNvPicPr preferRelativeResize="0"/>
          <p:nvPr>
            <p:ph idx="2" type="pic"/>
          </p:nvPr>
        </p:nvPicPr>
        <p:blipFill rotWithShape="1">
          <a:blip r:embed="rId3">
            <a:alphaModFix/>
          </a:blip>
          <a:srcRect b="10031" l="14398" r="14398" t="17524"/>
          <a:stretch/>
        </p:blipFill>
        <p:spPr>
          <a:xfrm>
            <a:off x="5183188" y="1841500"/>
            <a:ext cx="6172200" cy="3530600"/>
          </a:xfrm>
          <a:prstGeom prst="rect">
            <a:avLst/>
          </a:prstGeom>
          <a:noFill/>
          <a:ln>
            <a:noFill/>
          </a:ln>
        </p:spPr>
      </p:pic>
      <p:sp>
        <p:nvSpPr>
          <p:cNvPr id="134" name="Google Shape;134;p6"/>
          <p:cNvSpPr txBox="1"/>
          <p:nvPr>
            <p:ph idx="1" type="body"/>
          </p:nvPr>
        </p:nvSpPr>
        <p:spPr>
          <a:xfrm>
            <a:off x="839788" y="2222500"/>
            <a:ext cx="3932237" cy="3149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s-MX" sz="2400" u="sng">
                <a:solidFill>
                  <a:schemeClr val="hlink"/>
                </a:solidFill>
                <a:hlinkClick r:id="rId4"/>
              </a:rPr>
              <a:t>https://pixabay.com/es/</a:t>
            </a:r>
            <a:endParaRPr sz="2400"/>
          </a:p>
          <a:p>
            <a:pPr indent="0" lvl="0" marL="0" rtl="0" algn="l">
              <a:lnSpc>
                <a:spcPct val="90000"/>
              </a:lnSpc>
              <a:spcBef>
                <a:spcPts val="1000"/>
              </a:spcBef>
              <a:spcAft>
                <a:spcPts val="0"/>
              </a:spcAft>
              <a:buClr>
                <a:schemeClr val="dk1"/>
              </a:buClr>
              <a:buSzPts val="2400"/>
              <a:buNone/>
            </a:pPr>
            <a:r>
              <a:rPr lang="es-MX" sz="2400" u="sng">
                <a:solidFill>
                  <a:schemeClr val="hlink"/>
                </a:solidFill>
                <a:hlinkClick r:id="rId5"/>
              </a:rPr>
              <a:t>https://unsplash.com/</a:t>
            </a:r>
            <a:endParaRPr sz="2400"/>
          </a:p>
          <a:p>
            <a:pPr indent="0" lvl="0" marL="0" rtl="0" algn="l">
              <a:lnSpc>
                <a:spcPct val="90000"/>
              </a:lnSpc>
              <a:spcBef>
                <a:spcPts val="1000"/>
              </a:spcBef>
              <a:spcAft>
                <a:spcPts val="0"/>
              </a:spcAft>
              <a:buClr>
                <a:schemeClr val="dk1"/>
              </a:buClr>
              <a:buSzPts val="2400"/>
              <a:buNone/>
            </a:pPr>
            <a:r>
              <a:rPr lang="es-MX" sz="2400" u="sng">
                <a:solidFill>
                  <a:schemeClr val="hlink"/>
                </a:solidFill>
                <a:hlinkClick r:id="rId6"/>
              </a:rPr>
              <a:t>https://gratisography.com/</a:t>
            </a:r>
            <a:endParaRPr sz="2400"/>
          </a:p>
          <a:p>
            <a:pPr indent="0" lvl="0" marL="0" rtl="0" algn="l">
              <a:lnSpc>
                <a:spcPct val="90000"/>
              </a:lnSpc>
              <a:spcBef>
                <a:spcPts val="1000"/>
              </a:spcBef>
              <a:spcAft>
                <a:spcPts val="0"/>
              </a:spcAft>
              <a:buClr>
                <a:schemeClr val="dk1"/>
              </a:buClr>
              <a:buSzPts val="2400"/>
              <a:buNone/>
            </a:pPr>
            <a:r>
              <a:rPr lang="es-MX" sz="2400" u="sng">
                <a:solidFill>
                  <a:schemeClr val="hlink"/>
                </a:solidFill>
                <a:hlinkClick r:id="rId7"/>
              </a:rPr>
              <a:t>https://www.freepik.es/</a:t>
            </a:r>
            <a:endParaRPr sz="2400"/>
          </a:p>
          <a:p>
            <a:pPr indent="0" lvl="0" marL="0" rtl="0" algn="l">
              <a:lnSpc>
                <a:spcPct val="90000"/>
              </a:lnSpc>
              <a:spcBef>
                <a:spcPts val="1000"/>
              </a:spcBef>
              <a:spcAft>
                <a:spcPts val="0"/>
              </a:spcAft>
              <a:buClr>
                <a:schemeClr val="dk1"/>
              </a:buClr>
              <a:buSzPts val="2400"/>
              <a:buNone/>
            </a:pPr>
            <a:r>
              <a:rPr lang="es-MX" sz="2400" u="sng">
                <a:solidFill>
                  <a:schemeClr val="hlink"/>
                </a:solidFill>
                <a:hlinkClick r:id="rId8"/>
              </a:rPr>
              <a:t>https://www.lifeofpix.com/</a:t>
            </a:r>
            <a:endParaRPr sz="2400"/>
          </a:p>
          <a:p>
            <a:pPr indent="0" lvl="0" marL="0" rtl="0" algn="l">
              <a:lnSpc>
                <a:spcPct val="90000"/>
              </a:lnSpc>
              <a:spcBef>
                <a:spcPts val="1000"/>
              </a:spcBef>
              <a:spcAft>
                <a:spcPts val="0"/>
              </a:spcAft>
              <a:buClr>
                <a:schemeClr val="dk1"/>
              </a:buClr>
              <a:buSzPts val="2400"/>
              <a:buNone/>
            </a:pPr>
            <a:r>
              <a:rPr lang="es-MX" sz="2400" u="sng">
                <a:solidFill>
                  <a:schemeClr val="hlink"/>
                </a:solidFill>
                <a:hlinkClick r:id="rId9"/>
              </a:rPr>
              <a:t>https://magdeleine.co/</a:t>
            </a:r>
            <a:endParaRPr sz="2400"/>
          </a:p>
          <a:p>
            <a:pPr indent="0" lvl="0" marL="0" rtl="0" algn="l">
              <a:lnSpc>
                <a:spcPct val="90000"/>
              </a:lnSpc>
              <a:spcBef>
                <a:spcPts val="1000"/>
              </a:spcBef>
              <a:spcAft>
                <a:spcPts val="0"/>
              </a:spcAft>
              <a:buClr>
                <a:schemeClr val="dk1"/>
              </a:buClr>
              <a:buSzPts val="2400"/>
              <a:buNone/>
            </a:pPr>
            <a:r>
              <a:t/>
            </a:r>
            <a:endParaRPr sz="2400"/>
          </a:p>
        </p:txBody>
      </p:sp>
      <p:sp>
        <p:nvSpPr>
          <p:cNvPr id="135" name="Google Shape;135;p6"/>
          <p:cNvSpPr txBox="1"/>
          <p:nvPr/>
        </p:nvSpPr>
        <p:spPr>
          <a:xfrm>
            <a:off x="952500" y="6032500"/>
            <a:ext cx="7277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800">
                <a:solidFill>
                  <a:schemeClr val="dk1"/>
                </a:solidFill>
                <a:latin typeface="Calibri"/>
                <a:ea typeface="Calibri"/>
                <a:cs typeface="Calibri"/>
                <a:sym typeface="Calibri"/>
              </a:rPr>
              <a:t>Nota: algunas imágenes te pedirán que se incluya el nombre del autor</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p:nvPr/>
        </p:nvSpPr>
        <p:spPr>
          <a:xfrm>
            <a:off x="-38101" y="609600"/>
            <a:ext cx="7621767" cy="855754"/>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7"/>
          <p:cNvSpPr/>
          <p:nvPr/>
        </p:nvSpPr>
        <p:spPr>
          <a:xfrm>
            <a:off x="4681524" y="2836912"/>
            <a:ext cx="3080943" cy="3473737"/>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7"/>
          <p:cNvSpPr/>
          <p:nvPr/>
        </p:nvSpPr>
        <p:spPr>
          <a:xfrm>
            <a:off x="8727469" y="2836912"/>
            <a:ext cx="3080943" cy="3473737"/>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7"/>
          <p:cNvSpPr/>
          <p:nvPr/>
        </p:nvSpPr>
        <p:spPr>
          <a:xfrm>
            <a:off x="988219" y="2836912"/>
            <a:ext cx="3080943" cy="3473737"/>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4" name="Google Shape;144;p7"/>
          <p:cNvPicPr preferRelativeResize="0"/>
          <p:nvPr/>
        </p:nvPicPr>
        <p:blipFill rotWithShape="1">
          <a:blip r:embed="rId3">
            <a:alphaModFix/>
          </a:blip>
          <a:srcRect b="72769" l="3425" r="58601" t="0"/>
          <a:stretch/>
        </p:blipFill>
        <p:spPr>
          <a:xfrm>
            <a:off x="988219" y="2721002"/>
            <a:ext cx="3080943" cy="1271450"/>
          </a:xfrm>
          <a:prstGeom prst="rect">
            <a:avLst/>
          </a:prstGeom>
          <a:noFill/>
          <a:ln>
            <a:noFill/>
          </a:ln>
        </p:spPr>
      </p:pic>
      <p:sp>
        <p:nvSpPr>
          <p:cNvPr id="145" name="Google Shape;145;p7"/>
          <p:cNvSpPr txBox="1"/>
          <p:nvPr/>
        </p:nvSpPr>
        <p:spPr>
          <a:xfrm>
            <a:off x="929962" y="553792"/>
            <a:ext cx="7559899"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6000">
                <a:solidFill>
                  <a:srgbClr val="C55A11"/>
                </a:solidFill>
                <a:latin typeface="Open Sans"/>
                <a:ea typeface="Open Sans"/>
                <a:cs typeface="Open Sans"/>
                <a:sym typeface="Open Sans"/>
              </a:rPr>
              <a:t>Insertar multimedia</a:t>
            </a:r>
            <a:endParaRPr sz="6000">
              <a:solidFill>
                <a:srgbClr val="C55A11"/>
              </a:solidFill>
              <a:latin typeface="Open Sans"/>
              <a:ea typeface="Open Sans"/>
              <a:cs typeface="Open Sans"/>
              <a:sym typeface="Open Sans"/>
            </a:endParaRPr>
          </a:p>
        </p:txBody>
      </p:sp>
      <p:pic>
        <p:nvPicPr>
          <p:cNvPr id="146" name="Google Shape;146;p7"/>
          <p:cNvPicPr preferRelativeResize="0"/>
          <p:nvPr/>
        </p:nvPicPr>
        <p:blipFill rotWithShape="1">
          <a:blip r:embed="rId4">
            <a:alphaModFix/>
          </a:blip>
          <a:srcRect b="72728" l="64292" r="4939" t="5112"/>
          <a:stretch/>
        </p:blipFill>
        <p:spPr>
          <a:xfrm>
            <a:off x="4635494" y="2721001"/>
            <a:ext cx="3124206" cy="1265802"/>
          </a:xfrm>
          <a:prstGeom prst="rect">
            <a:avLst/>
          </a:prstGeom>
          <a:noFill/>
          <a:ln>
            <a:noFill/>
          </a:ln>
        </p:spPr>
      </p:pic>
      <p:pic>
        <p:nvPicPr>
          <p:cNvPr id="147" name="Google Shape;147;p7"/>
          <p:cNvPicPr preferRelativeResize="0"/>
          <p:nvPr/>
        </p:nvPicPr>
        <p:blipFill rotWithShape="1">
          <a:blip r:embed="rId5">
            <a:alphaModFix/>
          </a:blip>
          <a:srcRect b="74505" l="68198" r="1562" t="6004"/>
          <a:stretch/>
        </p:blipFill>
        <p:spPr>
          <a:xfrm>
            <a:off x="8727469" y="2836913"/>
            <a:ext cx="3070831" cy="1112788"/>
          </a:xfrm>
          <a:prstGeom prst="rect">
            <a:avLst/>
          </a:prstGeom>
          <a:noFill/>
          <a:ln>
            <a:noFill/>
          </a:ln>
        </p:spPr>
      </p:pic>
      <p:sp>
        <p:nvSpPr>
          <p:cNvPr id="148" name="Google Shape;148;p7"/>
          <p:cNvSpPr txBox="1"/>
          <p:nvPr/>
        </p:nvSpPr>
        <p:spPr>
          <a:xfrm>
            <a:off x="916482" y="2082398"/>
            <a:ext cx="32660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7B7B7B"/>
                </a:solidFill>
                <a:latin typeface="Open Sans"/>
                <a:ea typeface="Open Sans"/>
                <a:cs typeface="Open Sans"/>
                <a:sym typeface="Open Sans"/>
              </a:rPr>
              <a:t>Imagen</a:t>
            </a:r>
            <a:endParaRPr sz="4000">
              <a:solidFill>
                <a:srgbClr val="7B7B7B"/>
              </a:solidFill>
              <a:latin typeface="Open Sans"/>
              <a:ea typeface="Open Sans"/>
              <a:cs typeface="Open Sans"/>
              <a:sym typeface="Open Sans"/>
            </a:endParaRPr>
          </a:p>
        </p:txBody>
      </p:sp>
      <p:sp>
        <p:nvSpPr>
          <p:cNvPr id="149" name="Google Shape;149;p7"/>
          <p:cNvSpPr txBox="1"/>
          <p:nvPr/>
        </p:nvSpPr>
        <p:spPr>
          <a:xfrm>
            <a:off x="4823875" y="2063915"/>
            <a:ext cx="32660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7B7B7B"/>
                </a:solidFill>
                <a:latin typeface="Open Sans"/>
                <a:ea typeface="Open Sans"/>
                <a:cs typeface="Open Sans"/>
                <a:sym typeface="Open Sans"/>
              </a:rPr>
              <a:t>Video</a:t>
            </a:r>
            <a:endParaRPr sz="4000">
              <a:solidFill>
                <a:srgbClr val="7B7B7B"/>
              </a:solidFill>
              <a:latin typeface="Open Sans"/>
              <a:ea typeface="Open Sans"/>
              <a:cs typeface="Open Sans"/>
              <a:sym typeface="Open Sans"/>
            </a:endParaRPr>
          </a:p>
        </p:txBody>
      </p:sp>
      <p:sp>
        <p:nvSpPr>
          <p:cNvPr id="150" name="Google Shape;150;p7"/>
          <p:cNvSpPr txBox="1"/>
          <p:nvPr/>
        </p:nvSpPr>
        <p:spPr>
          <a:xfrm>
            <a:off x="8960989" y="2063915"/>
            <a:ext cx="32660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7B7B7B"/>
                </a:solidFill>
                <a:latin typeface="Open Sans"/>
                <a:ea typeface="Open Sans"/>
                <a:cs typeface="Open Sans"/>
                <a:sym typeface="Open Sans"/>
              </a:rPr>
              <a:t>Audio</a:t>
            </a:r>
            <a:endParaRPr sz="4000">
              <a:solidFill>
                <a:srgbClr val="7B7B7B"/>
              </a:solidFill>
              <a:latin typeface="Open Sans"/>
              <a:ea typeface="Open Sans"/>
              <a:cs typeface="Open Sans"/>
              <a:sym typeface="Open Sans"/>
            </a:endParaRPr>
          </a:p>
        </p:txBody>
      </p:sp>
      <p:sp>
        <p:nvSpPr>
          <p:cNvPr id="151" name="Google Shape;151;p7"/>
          <p:cNvSpPr txBox="1"/>
          <p:nvPr/>
        </p:nvSpPr>
        <p:spPr>
          <a:xfrm>
            <a:off x="920281" y="1595094"/>
            <a:ext cx="105351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Open Sans"/>
                <a:ea typeface="Open Sans"/>
                <a:cs typeface="Open Sans"/>
                <a:sym typeface="Open Sans"/>
              </a:rPr>
              <a:t>Para acceder a estas funciones dar clic en el menú </a:t>
            </a:r>
            <a:r>
              <a:rPr b="1" lang="es-MX" sz="2400">
                <a:solidFill>
                  <a:srgbClr val="C55A11"/>
                </a:solidFill>
                <a:latin typeface="Open Sans"/>
                <a:ea typeface="Open Sans"/>
                <a:cs typeface="Open Sans"/>
                <a:sym typeface="Open Sans"/>
              </a:rPr>
              <a:t>Insertar</a:t>
            </a:r>
            <a:endParaRPr b="1" sz="2400">
              <a:solidFill>
                <a:srgbClr val="C55A11"/>
              </a:solidFill>
              <a:latin typeface="Open Sans"/>
              <a:ea typeface="Open Sans"/>
              <a:cs typeface="Open Sans"/>
              <a:sym typeface="Open Sans"/>
            </a:endParaRPr>
          </a:p>
        </p:txBody>
      </p:sp>
      <p:sp>
        <p:nvSpPr>
          <p:cNvPr id="152" name="Google Shape;152;p7"/>
          <p:cNvSpPr txBox="1"/>
          <p:nvPr/>
        </p:nvSpPr>
        <p:spPr>
          <a:xfrm>
            <a:off x="1143000" y="4121150"/>
            <a:ext cx="2813100" cy="232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600">
                <a:solidFill>
                  <a:schemeClr val="dk1"/>
                </a:solidFill>
                <a:latin typeface="Open Sans"/>
                <a:ea typeface="Open Sans"/>
                <a:cs typeface="Open Sans"/>
                <a:sym typeface="Open Sans"/>
              </a:rPr>
              <a:t>Opciones: E</a:t>
            </a:r>
            <a:r>
              <a:rPr lang="es-MX" sz="1600">
                <a:solidFill>
                  <a:schemeClr val="dk1"/>
                </a:solidFill>
                <a:latin typeface="Open Sans"/>
                <a:ea typeface="Open Sans"/>
                <a:cs typeface="Open Sans"/>
                <a:sym typeface="Open Sans"/>
              </a:rPr>
              <a:t>legir una imagen guardada en nuestra computadora en el botón </a:t>
            </a:r>
            <a:r>
              <a:rPr lang="es-MX" sz="1600">
                <a:solidFill>
                  <a:srgbClr val="C00000"/>
                </a:solidFill>
                <a:latin typeface="Open Sans"/>
                <a:ea typeface="Open Sans"/>
                <a:cs typeface="Open Sans"/>
                <a:sym typeface="Open Sans"/>
              </a:rPr>
              <a:t>Imágenes</a:t>
            </a:r>
            <a:r>
              <a:rPr lang="es-MX" sz="1600">
                <a:solidFill>
                  <a:schemeClr val="dk1"/>
                </a:solidFill>
                <a:latin typeface="Open Sans"/>
                <a:ea typeface="Open Sans"/>
                <a:cs typeface="Open Sans"/>
                <a:sym typeface="Open Sans"/>
              </a:rPr>
              <a:t>. Tomarla</a:t>
            </a:r>
            <a:r>
              <a:rPr lang="es-MX" sz="1600">
                <a:solidFill>
                  <a:schemeClr val="dk1"/>
                </a:solidFill>
                <a:latin typeface="Open Sans"/>
                <a:ea typeface="Open Sans"/>
                <a:cs typeface="Open Sans"/>
                <a:sym typeface="Open Sans"/>
              </a:rPr>
              <a:t> de un vínculo de internet con </a:t>
            </a:r>
            <a:r>
              <a:rPr lang="es-MX" sz="1600">
                <a:solidFill>
                  <a:srgbClr val="C00000"/>
                </a:solidFill>
                <a:latin typeface="Open Sans"/>
                <a:ea typeface="Open Sans"/>
                <a:cs typeface="Open Sans"/>
                <a:sym typeface="Open Sans"/>
              </a:rPr>
              <a:t>Imágenes en línea</a:t>
            </a:r>
            <a:r>
              <a:rPr lang="es-MX" sz="1600">
                <a:solidFill>
                  <a:schemeClr val="dk1"/>
                </a:solidFill>
                <a:latin typeface="Open Sans"/>
                <a:ea typeface="Open Sans"/>
                <a:cs typeface="Open Sans"/>
                <a:sym typeface="Open Sans"/>
              </a:rPr>
              <a:t>, o tomar una fotografía con la cámara de tu computadora con </a:t>
            </a:r>
            <a:r>
              <a:rPr lang="es-MX" sz="1600">
                <a:solidFill>
                  <a:srgbClr val="C00000"/>
                </a:solidFill>
                <a:latin typeface="Open Sans"/>
                <a:ea typeface="Open Sans"/>
                <a:cs typeface="Open Sans"/>
                <a:sym typeface="Open Sans"/>
              </a:rPr>
              <a:t>Captura.</a:t>
            </a:r>
            <a:endParaRPr sz="1600">
              <a:solidFill>
                <a:srgbClr val="C00000"/>
              </a:solidFill>
              <a:latin typeface="Open Sans"/>
              <a:ea typeface="Open Sans"/>
              <a:cs typeface="Open Sans"/>
              <a:sym typeface="Open Sans"/>
            </a:endParaRPr>
          </a:p>
        </p:txBody>
      </p:sp>
      <p:sp>
        <p:nvSpPr>
          <p:cNvPr id="153" name="Google Shape;153;p7"/>
          <p:cNvSpPr/>
          <p:nvPr/>
        </p:nvSpPr>
        <p:spPr>
          <a:xfrm>
            <a:off x="1479550" y="3111500"/>
            <a:ext cx="984250" cy="46355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7"/>
          <p:cNvSpPr txBox="1"/>
          <p:nvPr/>
        </p:nvSpPr>
        <p:spPr>
          <a:xfrm>
            <a:off x="4770626" y="4121150"/>
            <a:ext cx="3070800" cy="206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600">
                <a:solidFill>
                  <a:schemeClr val="dk1"/>
                </a:solidFill>
                <a:latin typeface="Open Sans"/>
                <a:ea typeface="Open Sans"/>
                <a:cs typeface="Open Sans"/>
                <a:sym typeface="Open Sans"/>
              </a:rPr>
              <a:t>En el botón de </a:t>
            </a:r>
            <a:r>
              <a:rPr lang="es-MX" sz="1600">
                <a:solidFill>
                  <a:srgbClr val="C00000"/>
                </a:solidFill>
                <a:latin typeface="Open Sans"/>
                <a:ea typeface="Open Sans"/>
                <a:cs typeface="Open Sans"/>
                <a:sym typeface="Open Sans"/>
              </a:rPr>
              <a:t>Vídeo </a:t>
            </a:r>
            <a:r>
              <a:rPr lang="es-MX" sz="1600">
                <a:solidFill>
                  <a:schemeClr val="dk1"/>
                </a:solidFill>
                <a:latin typeface="Open Sans"/>
                <a:ea typeface="Open Sans"/>
                <a:cs typeface="Open Sans"/>
                <a:sym typeface="Open Sans"/>
              </a:rPr>
              <a:t>podemos elegir si cargaremos un archivo desde nuestra computadora (</a:t>
            </a:r>
            <a:r>
              <a:rPr lang="es-MX" sz="1600">
                <a:solidFill>
                  <a:srgbClr val="C00000"/>
                </a:solidFill>
                <a:latin typeface="Open Sans"/>
                <a:ea typeface="Open Sans"/>
                <a:cs typeface="Open Sans"/>
                <a:sym typeface="Open Sans"/>
              </a:rPr>
              <a:t>Vídeo en Mi PC</a:t>
            </a:r>
            <a:r>
              <a:rPr lang="es-MX" sz="1600">
                <a:solidFill>
                  <a:schemeClr val="dk1"/>
                </a:solidFill>
                <a:latin typeface="Open Sans"/>
                <a:ea typeface="Open Sans"/>
                <a:cs typeface="Open Sans"/>
                <a:sym typeface="Open Sans"/>
              </a:rPr>
              <a:t>) o por medio de un vínculo  (</a:t>
            </a:r>
            <a:r>
              <a:rPr lang="es-MX" sz="1600">
                <a:solidFill>
                  <a:srgbClr val="C00000"/>
                </a:solidFill>
                <a:latin typeface="Open Sans"/>
                <a:ea typeface="Open Sans"/>
                <a:cs typeface="Open Sans"/>
                <a:sym typeface="Open Sans"/>
              </a:rPr>
              <a:t>Vídeo en línea</a:t>
            </a:r>
            <a:r>
              <a:rPr lang="es-MX" sz="1600">
                <a:solidFill>
                  <a:schemeClr val="dk1"/>
                </a:solidFill>
                <a:latin typeface="Open Sans"/>
                <a:ea typeface="Open Sans"/>
                <a:cs typeface="Open Sans"/>
                <a:sym typeface="Open Sans"/>
              </a:rPr>
              <a:t>) para compartir desde YouTube u otras páginas de internet.</a:t>
            </a:r>
            <a:endParaRPr sz="1600">
              <a:solidFill>
                <a:srgbClr val="C00000"/>
              </a:solidFill>
              <a:latin typeface="Open Sans"/>
              <a:ea typeface="Open Sans"/>
              <a:cs typeface="Open Sans"/>
              <a:sym typeface="Open Sans"/>
            </a:endParaRPr>
          </a:p>
        </p:txBody>
      </p:sp>
      <p:sp>
        <p:nvSpPr>
          <p:cNvPr id="155" name="Google Shape;155;p7"/>
          <p:cNvSpPr txBox="1"/>
          <p:nvPr/>
        </p:nvSpPr>
        <p:spPr>
          <a:xfrm>
            <a:off x="8856350" y="4121150"/>
            <a:ext cx="2813100" cy="2189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1600">
                <a:solidFill>
                  <a:schemeClr val="dk1"/>
                </a:solidFill>
                <a:latin typeface="Open Sans"/>
                <a:ea typeface="Open Sans"/>
                <a:cs typeface="Open Sans"/>
                <a:sym typeface="Open Sans"/>
              </a:rPr>
              <a:t>En el botón de </a:t>
            </a:r>
            <a:r>
              <a:rPr lang="es-MX" sz="1600">
                <a:solidFill>
                  <a:srgbClr val="C00000"/>
                </a:solidFill>
                <a:latin typeface="Open Sans"/>
                <a:ea typeface="Open Sans"/>
                <a:cs typeface="Open Sans"/>
                <a:sym typeface="Open Sans"/>
              </a:rPr>
              <a:t>Audio </a:t>
            </a:r>
            <a:r>
              <a:rPr lang="es-MX" sz="1600">
                <a:solidFill>
                  <a:schemeClr val="dk1"/>
                </a:solidFill>
                <a:latin typeface="Open Sans"/>
                <a:ea typeface="Open Sans"/>
                <a:cs typeface="Open Sans"/>
                <a:sym typeface="Open Sans"/>
              </a:rPr>
              <a:t>podemos elegir si cargaremos un archivo desde nuestra computadora (</a:t>
            </a:r>
            <a:r>
              <a:rPr lang="es-MX" sz="1600">
                <a:solidFill>
                  <a:srgbClr val="C00000"/>
                </a:solidFill>
                <a:latin typeface="Open Sans"/>
                <a:ea typeface="Open Sans"/>
                <a:cs typeface="Open Sans"/>
                <a:sym typeface="Open Sans"/>
              </a:rPr>
              <a:t>Audio en Mi PC</a:t>
            </a:r>
            <a:r>
              <a:rPr lang="es-MX" sz="1600">
                <a:solidFill>
                  <a:schemeClr val="dk1"/>
                </a:solidFill>
                <a:latin typeface="Open Sans"/>
                <a:ea typeface="Open Sans"/>
                <a:cs typeface="Open Sans"/>
                <a:sym typeface="Open Sans"/>
              </a:rPr>
              <a:t>) o si queremos grabar algo directamente desde el micrófono (</a:t>
            </a:r>
            <a:r>
              <a:rPr lang="es-MX" sz="1600">
                <a:solidFill>
                  <a:srgbClr val="C00000"/>
                </a:solidFill>
                <a:latin typeface="Open Sans"/>
                <a:ea typeface="Open Sans"/>
                <a:cs typeface="Open Sans"/>
                <a:sym typeface="Open Sans"/>
              </a:rPr>
              <a:t>Grabar audio</a:t>
            </a:r>
            <a:r>
              <a:rPr lang="es-MX" sz="1600">
                <a:solidFill>
                  <a:schemeClr val="dk1"/>
                </a:solidFill>
                <a:latin typeface="Open Sans"/>
                <a:ea typeface="Open Sans"/>
                <a:cs typeface="Open Sans"/>
                <a:sym typeface="Open Sans"/>
              </a:rPr>
              <a:t>).</a:t>
            </a:r>
            <a:endParaRPr sz="1600">
              <a:solidFill>
                <a:srgbClr val="C00000"/>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p:nvPr/>
        </p:nvSpPr>
        <p:spPr>
          <a:xfrm>
            <a:off x="-38101" y="609600"/>
            <a:ext cx="10629901" cy="855754"/>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8"/>
          <p:cNvSpPr/>
          <p:nvPr/>
        </p:nvSpPr>
        <p:spPr>
          <a:xfrm>
            <a:off x="929962" y="2857901"/>
            <a:ext cx="3080943" cy="3473737"/>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8"/>
          <p:cNvSpPr/>
          <p:nvPr/>
        </p:nvSpPr>
        <p:spPr>
          <a:xfrm>
            <a:off x="4722049" y="2707325"/>
            <a:ext cx="7113900" cy="3672600"/>
          </a:xfrm>
          <a:prstGeom prst="rect">
            <a:avLst/>
          </a:prstGeom>
          <a:solidFill>
            <a:srgbClr val="FFF2C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8"/>
          <p:cNvSpPr txBox="1"/>
          <p:nvPr/>
        </p:nvSpPr>
        <p:spPr>
          <a:xfrm>
            <a:off x="929949" y="553800"/>
            <a:ext cx="10744800" cy="1015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5600">
                <a:solidFill>
                  <a:srgbClr val="C55A11"/>
                </a:solidFill>
                <a:latin typeface="Open Sans"/>
                <a:ea typeface="Open Sans"/>
                <a:cs typeface="Open Sans"/>
                <a:sym typeface="Open Sans"/>
              </a:rPr>
              <a:t>Convertir presentación a PDF</a:t>
            </a:r>
            <a:endParaRPr sz="5600">
              <a:solidFill>
                <a:srgbClr val="C55A11"/>
              </a:solidFill>
              <a:latin typeface="Open Sans"/>
              <a:ea typeface="Open Sans"/>
              <a:cs typeface="Open Sans"/>
              <a:sym typeface="Open Sans"/>
            </a:endParaRPr>
          </a:p>
        </p:txBody>
      </p:sp>
      <p:sp>
        <p:nvSpPr>
          <p:cNvPr id="164" name="Google Shape;164;p8"/>
          <p:cNvSpPr txBox="1"/>
          <p:nvPr/>
        </p:nvSpPr>
        <p:spPr>
          <a:xfrm>
            <a:off x="837390" y="2063915"/>
            <a:ext cx="326608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7B7B7B"/>
                </a:solidFill>
                <a:latin typeface="Open Sans"/>
                <a:ea typeface="Open Sans"/>
                <a:cs typeface="Open Sans"/>
                <a:sym typeface="Open Sans"/>
              </a:rPr>
              <a:t>Exportar</a:t>
            </a:r>
            <a:endParaRPr sz="4000">
              <a:solidFill>
                <a:srgbClr val="7B7B7B"/>
              </a:solidFill>
              <a:latin typeface="Open Sans"/>
              <a:ea typeface="Open Sans"/>
              <a:cs typeface="Open Sans"/>
              <a:sym typeface="Open Sans"/>
            </a:endParaRPr>
          </a:p>
        </p:txBody>
      </p:sp>
      <p:sp>
        <p:nvSpPr>
          <p:cNvPr id="165" name="Google Shape;165;p8"/>
          <p:cNvSpPr txBox="1"/>
          <p:nvPr/>
        </p:nvSpPr>
        <p:spPr>
          <a:xfrm>
            <a:off x="4350088" y="2063915"/>
            <a:ext cx="560671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4000">
                <a:solidFill>
                  <a:srgbClr val="7B7B7B"/>
                </a:solidFill>
                <a:latin typeface="Open Sans"/>
                <a:ea typeface="Open Sans"/>
                <a:cs typeface="Open Sans"/>
                <a:sym typeface="Open Sans"/>
              </a:rPr>
              <a:t>Opciones y Publicar</a:t>
            </a:r>
            <a:endParaRPr sz="4000">
              <a:solidFill>
                <a:srgbClr val="7B7B7B"/>
              </a:solidFill>
              <a:latin typeface="Open Sans"/>
              <a:ea typeface="Open Sans"/>
              <a:cs typeface="Open Sans"/>
              <a:sym typeface="Open Sans"/>
            </a:endParaRPr>
          </a:p>
        </p:txBody>
      </p:sp>
      <p:sp>
        <p:nvSpPr>
          <p:cNvPr id="166" name="Google Shape;166;p8"/>
          <p:cNvSpPr txBox="1"/>
          <p:nvPr/>
        </p:nvSpPr>
        <p:spPr>
          <a:xfrm>
            <a:off x="920281" y="1595094"/>
            <a:ext cx="1053511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Open Sans"/>
                <a:ea typeface="Open Sans"/>
                <a:cs typeface="Open Sans"/>
                <a:sym typeface="Open Sans"/>
              </a:rPr>
              <a:t>Para acceder a estas funciones dar clic en el menú </a:t>
            </a:r>
            <a:r>
              <a:rPr b="1" lang="es-MX" sz="2400">
                <a:solidFill>
                  <a:srgbClr val="C55A11"/>
                </a:solidFill>
                <a:latin typeface="Open Sans"/>
                <a:ea typeface="Open Sans"/>
                <a:cs typeface="Open Sans"/>
                <a:sym typeface="Open Sans"/>
              </a:rPr>
              <a:t>Archivo</a:t>
            </a:r>
            <a:endParaRPr b="1" sz="2400">
              <a:solidFill>
                <a:srgbClr val="C55A11"/>
              </a:solidFill>
              <a:latin typeface="Open Sans"/>
              <a:ea typeface="Open Sans"/>
              <a:cs typeface="Open Sans"/>
              <a:sym typeface="Open Sans"/>
            </a:endParaRPr>
          </a:p>
        </p:txBody>
      </p:sp>
      <p:sp>
        <p:nvSpPr>
          <p:cNvPr id="167" name="Google Shape;167;p8"/>
          <p:cNvSpPr txBox="1"/>
          <p:nvPr/>
        </p:nvSpPr>
        <p:spPr>
          <a:xfrm>
            <a:off x="1019055" y="4142139"/>
            <a:ext cx="304800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Open Sans"/>
                <a:ea typeface="Open Sans"/>
                <a:cs typeface="Open Sans"/>
                <a:sym typeface="Open Sans"/>
              </a:rPr>
              <a:t>En el menú elegimos la opción </a:t>
            </a:r>
            <a:r>
              <a:rPr lang="es-MX" sz="2400">
                <a:solidFill>
                  <a:srgbClr val="C00000"/>
                </a:solidFill>
                <a:latin typeface="Open Sans"/>
                <a:ea typeface="Open Sans"/>
                <a:cs typeface="Open Sans"/>
                <a:sym typeface="Open Sans"/>
              </a:rPr>
              <a:t>Exportar</a:t>
            </a:r>
            <a:r>
              <a:rPr lang="es-MX" sz="2400">
                <a:solidFill>
                  <a:schemeClr val="dk1"/>
                </a:solidFill>
                <a:latin typeface="Open Sans"/>
                <a:ea typeface="Open Sans"/>
                <a:cs typeface="Open Sans"/>
                <a:sym typeface="Open Sans"/>
              </a:rPr>
              <a:t> y clic en </a:t>
            </a:r>
            <a:r>
              <a:rPr lang="es-MX" sz="2400">
                <a:solidFill>
                  <a:srgbClr val="C00000"/>
                </a:solidFill>
                <a:latin typeface="Open Sans"/>
                <a:ea typeface="Open Sans"/>
                <a:cs typeface="Open Sans"/>
                <a:sym typeface="Open Sans"/>
              </a:rPr>
              <a:t>Crear Documento PDF/xps.</a:t>
            </a:r>
            <a:endParaRPr sz="2400">
              <a:solidFill>
                <a:srgbClr val="C00000"/>
              </a:solidFill>
              <a:latin typeface="Open Sans"/>
              <a:ea typeface="Open Sans"/>
              <a:cs typeface="Open Sans"/>
              <a:sym typeface="Open Sans"/>
            </a:endParaRPr>
          </a:p>
        </p:txBody>
      </p:sp>
      <p:sp>
        <p:nvSpPr>
          <p:cNvPr id="168" name="Google Shape;168;p8"/>
          <p:cNvSpPr txBox="1"/>
          <p:nvPr/>
        </p:nvSpPr>
        <p:spPr>
          <a:xfrm>
            <a:off x="8229600" y="2896000"/>
            <a:ext cx="3731700" cy="304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MX" sz="2400">
                <a:solidFill>
                  <a:schemeClr val="dk1"/>
                </a:solidFill>
                <a:latin typeface="Open Sans"/>
                <a:ea typeface="Open Sans"/>
                <a:cs typeface="Open Sans"/>
                <a:sym typeface="Open Sans"/>
              </a:rPr>
              <a:t>En el botón </a:t>
            </a:r>
            <a:r>
              <a:rPr lang="es-MX" sz="2400">
                <a:solidFill>
                  <a:srgbClr val="C00000"/>
                </a:solidFill>
                <a:latin typeface="Open Sans"/>
                <a:ea typeface="Open Sans"/>
                <a:cs typeface="Open Sans"/>
                <a:sym typeface="Open Sans"/>
              </a:rPr>
              <a:t>Opciones</a:t>
            </a:r>
            <a:r>
              <a:rPr lang="es-MX" sz="2400">
                <a:solidFill>
                  <a:schemeClr val="dk1"/>
                </a:solidFill>
                <a:latin typeface="Open Sans"/>
                <a:ea typeface="Open Sans"/>
                <a:cs typeface="Open Sans"/>
                <a:sym typeface="Open Sans"/>
              </a:rPr>
              <a:t> podemos elegir si convertiremos todo el documento o sólo un rango de diapositivas. Damos un nombre al archivo y clic en </a:t>
            </a:r>
            <a:r>
              <a:rPr lang="es-MX" sz="2400">
                <a:solidFill>
                  <a:srgbClr val="C00000"/>
                </a:solidFill>
                <a:latin typeface="Open Sans"/>
                <a:ea typeface="Open Sans"/>
                <a:cs typeface="Open Sans"/>
                <a:sym typeface="Open Sans"/>
              </a:rPr>
              <a:t>Publicar.</a:t>
            </a:r>
            <a:r>
              <a:rPr lang="es-MX" sz="24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p:txBody>
      </p:sp>
      <p:pic>
        <p:nvPicPr>
          <p:cNvPr id="169" name="Google Shape;169;p8"/>
          <p:cNvPicPr preferRelativeResize="0"/>
          <p:nvPr/>
        </p:nvPicPr>
        <p:blipFill rotWithShape="1">
          <a:blip r:embed="rId3">
            <a:alphaModFix/>
          </a:blip>
          <a:srcRect b="51297" l="0" r="40103" t="7200"/>
          <a:stretch/>
        </p:blipFill>
        <p:spPr>
          <a:xfrm>
            <a:off x="929962" y="2836912"/>
            <a:ext cx="3350471" cy="1305227"/>
          </a:xfrm>
          <a:prstGeom prst="rect">
            <a:avLst/>
          </a:prstGeom>
          <a:noFill/>
          <a:ln>
            <a:noFill/>
          </a:ln>
        </p:spPr>
      </p:pic>
      <p:pic>
        <p:nvPicPr>
          <p:cNvPr id="170" name="Google Shape;170;p8"/>
          <p:cNvPicPr preferRelativeResize="0"/>
          <p:nvPr/>
        </p:nvPicPr>
        <p:blipFill rotWithShape="1">
          <a:blip r:embed="rId4">
            <a:alphaModFix/>
          </a:blip>
          <a:srcRect b="35961" l="45784" r="16535" t="3565"/>
          <a:stretch/>
        </p:blipFill>
        <p:spPr>
          <a:xfrm>
            <a:off x="4559299" y="2832100"/>
            <a:ext cx="3546763" cy="3200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9158555ced_0_0"/>
          <p:cNvSpPr txBox="1"/>
          <p:nvPr/>
        </p:nvSpPr>
        <p:spPr>
          <a:xfrm>
            <a:off x="1306200" y="3706550"/>
            <a:ext cx="9579600" cy="8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MX" sz="3600">
                <a:latin typeface="Roboto"/>
                <a:ea typeface="Roboto"/>
                <a:cs typeface="Roboto"/>
                <a:sym typeface="Roboto"/>
              </a:rPr>
              <a:t>Coordinación Estatal de Comunicación Social</a:t>
            </a:r>
            <a:endParaRPr b="1" sz="3600">
              <a:latin typeface="Roboto"/>
              <a:ea typeface="Roboto"/>
              <a:cs typeface="Roboto"/>
              <a:sym typeface="Roboto"/>
            </a:endParaRPr>
          </a:p>
        </p:txBody>
      </p:sp>
      <p:pic>
        <p:nvPicPr>
          <p:cNvPr id="176" name="Google Shape;176;g9158555ced_0_0"/>
          <p:cNvPicPr preferRelativeResize="0"/>
          <p:nvPr/>
        </p:nvPicPr>
        <p:blipFill>
          <a:blip r:embed="rId3">
            <a:alphaModFix/>
          </a:blip>
          <a:stretch>
            <a:fillRect/>
          </a:stretch>
        </p:blipFill>
        <p:spPr>
          <a:xfrm>
            <a:off x="4578963" y="823674"/>
            <a:ext cx="3034075" cy="277680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2020-08-10T16:57:04Z</dcterms:created>
  <dc:creator>Yamilt</dc:creator>
</cp:coreProperties>
</file>